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70A4-FAD8-4517-B056-E7CFB976C23D}" type="datetimeFigureOut">
              <a:rPr lang="en-AU" smtClean="0"/>
              <a:pPr/>
              <a:t>29/04/2013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AA6A4-56F4-422E-8288-E5C6D37F1ED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Challenges of Leadership for Mission in a World of Difference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2400" dirty="0" smtClean="0"/>
              <a:t>1. Prophecy/Visioning</a:t>
            </a:r>
          </a:p>
          <a:p>
            <a:pPr marL="0" indent="0">
              <a:buNone/>
            </a:pPr>
            <a:r>
              <a:rPr lang="en-AU" sz="2400" dirty="0" smtClean="0"/>
              <a:t>2. Care of members</a:t>
            </a:r>
          </a:p>
          <a:p>
            <a:pPr marL="0" indent="0">
              <a:buNone/>
            </a:pPr>
            <a:r>
              <a:rPr lang="en-AU" sz="2400" dirty="0" smtClean="0"/>
              <a:t>3. Administration and Stewardship (McBride)</a:t>
            </a:r>
            <a:endParaRPr lang="en-A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221" y="5074529"/>
            <a:ext cx="1028094" cy="12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1715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81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0950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23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333875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         Maintenance v Mission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dirty="0" smtClean="0"/>
              <a:t>Focus on needs of ageing members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Dealing with majority of O/S born members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Simply keeping up with changes in compliance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75% organisational change efforts do not yield promised results (</a:t>
            </a:r>
            <a:r>
              <a:rPr lang="en-AU" dirty="0" err="1" smtClean="0"/>
              <a:t>Deschryver</a:t>
            </a:r>
            <a:r>
              <a:rPr lang="en-AU" dirty="0" smtClean="0"/>
              <a:t>-Mueller)</a:t>
            </a:r>
          </a:p>
          <a:p>
            <a:r>
              <a:rPr lang="en-AU" dirty="0" smtClean="0"/>
              <a:t>Working hard to get people to work together peaceably let alone effectively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1243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Diversity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“Holding diversity lightly” (McBride)</a:t>
            </a:r>
          </a:p>
          <a:p>
            <a:r>
              <a:rPr lang="en-AU" dirty="0" smtClean="0"/>
              <a:t>Ethnicity/culture</a:t>
            </a:r>
          </a:p>
          <a:p>
            <a:r>
              <a:rPr lang="en-AU" dirty="0" smtClean="0"/>
              <a:t>Generation</a:t>
            </a:r>
          </a:p>
          <a:p>
            <a:r>
              <a:rPr lang="en-AU" dirty="0" smtClean="0"/>
              <a:t>Educational background</a:t>
            </a:r>
          </a:p>
          <a:p>
            <a:r>
              <a:rPr lang="en-AU" dirty="0" smtClean="0"/>
              <a:t>Gender</a:t>
            </a:r>
          </a:p>
          <a:p>
            <a:r>
              <a:rPr lang="en-AU" dirty="0" smtClean="0"/>
              <a:t>Ministries</a:t>
            </a:r>
          </a:p>
          <a:p>
            <a:r>
              <a:rPr lang="en-AU" dirty="0" smtClean="0"/>
              <a:t>Personalities 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5556"/>
            <a:ext cx="3929058" cy="56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1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Leadership Models 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One in four born O/S</a:t>
            </a:r>
          </a:p>
          <a:p>
            <a:r>
              <a:rPr lang="en-AU" dirty="0" smtClean="0"/>
              <a:t>One in two have a parent born O/S</a:t>
            </a:r>
          </a:p>
          <a:p>
            <a:r>
              <a:rPr lang="en-AU" dirty="0" smtClean="0"/>
              <a:t>8 national conferences Uniting Church</a:t>
            </a:r>
          </a:p>
          <a:p>
            <a:r>
              <a:rPr lang="en-AU" dirty="0" smtClean="0"/>
              <a:t>Variety of Catholic ethnic chaplaincies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What impact do they have on leadership in God’s Mission? 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10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Leadership Models II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125112" cy="336590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Contemporary: education / expertise</a:t>
            </a:r>
          </a:p>
          <a:p>
            <a:r>
              <a:rPr lang="en-AU" sz="2400" dirty="0" smtClean="0"/>
              <a:t>Kinship seniority and formal education</a:t>
            </a:r>
          </a:p>
          <a:p>
            <a:r>
              <a:rPr lang="en-AU" sz="2400" dirty="0" smtClean="0"/>
              <a:t>Theological expertise in Australian parishes?</a:t>
            </a:r>
            <a:endParaRPr lang="en-A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455" y="4077072"/>
            <a:ext cx="3420739" cy="24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35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Appointment / Election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Appointed leaders often efficient</a:t>
            </a:r>
          </a:p>
          <a:p>
            <a:r>
              <a:rPr lang="en-AU" sz="2400" dirty="0" smtClean="0"/>
              <a:t>Elected leaders often good observers / listeners</a:t>
            </a:r>
          </a:p>
          <a:p>
            <a:r>
              <a:rPr lang="en-AU" sz="2400" dirty="0" smtClean="0"/>
              <a:t>Mixed cultural group – some seek dynamic movement while others prefer relationships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24833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Consensus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19282"/>
            <a:ext cx="7125112" cy="264582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What is to be achieved and how it is to be done?</a:t>
            </a:r>
          </a:p>
          <a:p>
            <a:r>
              <a:rPr lang="en-AU" sz="2400" dirty="0" smtClean="0"/>
              <a:t>Gather, inform, listen</a:t>
            </a:r>
            <a:endParaRPr lang="en-A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816424" cy="21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21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Pastoral 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New worldviews and cultural practices have implications for:</a:t>
            </a:r>
          </a:p>
          <a:p>
            <a:pPr>
              <a:buFont typeface="Wingdings" pitchFamily="2" charset="2"/>
              <a:buChar char="q"/>
            </a:pPr>
            <a:r>
              <a:rPr lang="en-AU" sz="2400" dirty="0" smtClean="0"/>
              <a:t>Discipleship</a:t>
            </a:r>
          </a:p>
          <a:p>
            <a:pPr>
              <a:buFont typeface="Wingdings" pitchFamily="2" charset="2"/>
              <a:buChar char="q"/>
            </a:pPr>
            <a:r>
              <a:rPr lang="en-AU" sz="2400" dirty="0" smtClean="0"/>
              <a:t>Pastoral care</a:t>
            </a:r>
          </a:p>
          <a:p>
            <a:pPr>
              <a:buFont typeface="Wingdings" pitchFamily="2" charset="2"/>
              <a:buChar char="q"/>
            </a:pPr>
            <a:r>
              <a:rPr lang="en-AU" sz="2400" dirty="0" smtClean="0"/>
              <a:t>Decision-making</a:t>
            </a:r>
          </a:p>
          <a:p>
            <a:pPr>
              <a:buFont typeface="Wingdings" pitchFamily="2" charset="2"/>
              <a:buChar char="q"/>
            </a:pPr>
            <a:r>
              <a:rPr lang="en-AU" sz="2400" dirty="0" smtClean="0"/>
              <a:t>Conflict-resolution</a:t>
            </a:r>
            <a:endParaRPr lang="en-A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4704"/>
            <a:ext cx="4386808" cy="184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04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Well-being of Leader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sz="2400" i="1" dirty="0" smtClean="0"/>
              <a:t>Spiritual Leader moves in honest wonder and openness to discover and point to signs of goodness, grace, courage and hope… which suggest presence of a greater power for good in the universe. (McRae-</a:t>
            </a:r>
            <a:r>
              <a:rPr lang="en-AU" sz="2400" i="1" dirty="0" err="1" smtClean="0"/>
              <a:t>MacMahon</a:t>
            </a:r>
            <a:r>
              <a:rPr lang="en-AU" i="1" dirty="0" smtClean="0"/>
              <a:t>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xmlns="" val="37670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75</TotalTime>
  <Words>208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Challenges of Leadership for Mission in a World of Difference</vt:lpstr>
      <vt:lpstr>           Maintenance v Mission</vt:lpstr>
      <vt:lpstr>Diversity</vt:lpstr>
      <vt:lpstr>Leadership Models I</vt:lpstr>
      <vt:lpstr>Leadership Models II</vt:lpstr>
      <vt:lpstr>Appointment / Election</vt:lpstr>
      <vt:lpstr>Consensus</vt:lpstr>
      <vt:lpstr>Pastoral Practice</vt:lpstr>
      <vt:lpstr>    Well-being of Leader    </vt:lpstr>
      <vt:lpstr>Slide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Norton</dc:creator>
  <cp:lastModifiedBy>Guest1</cp:lastModifiedBy>
  <cp:revision>12</cp:revision>
  <dcterms:created xsi:type="dcterms:W3CDTF">2013-04-28T10:06:39Z</dcterms:created>
  <dcterms:modified xsi:type="dcterms:W3CDTF">2013-04-29T03:22:35Z</dcterms:modified>
</cp:coreProperties>
</file>