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36B5F4-50FB-4E5D-8AB2-E267104D3E75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5052D0-7257-4EAF-9B8F-BA968B36C3E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MOHMV 2019</a:t>
            </a:r>
            <a:b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FOR MISSION</a:t>
            </a:r>
          </a:p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MAY 2019</a:t>
            </a:r>
          </a:p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SYDNEY, AUSTRALIA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08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 TALK: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 LIKE THE GREAT CONDUCTORS---ITAY TALGAM</a:t>
            </a:r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67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ESSENCE OF TRANSFORMATION:</a:t>
            </a:r>
          </a:p>
          <a:p>
            <a:pPr lvl="2"/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CATERPILLAR TO BUTTERFLY</a:t>
            </a:r>
          </a:p>
          <a:p>
            <a:pPr lvl="2"/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SPIRITUAL, RELATIONAL AND ORGANIZATIONAL</a:t>
            </a:r>
          </a:p>
        </p:txBody>
      </p:sp>
    </p:spTree>
    <p:extLst>
      <p:ext uri="{BB962C8B-B14F-4D97-AF65-F5344CB8AC3E}">
        <p14:creationId xmlns:p14="http://schemas.microsoft.com/office/powerpoint/2010/main" val="421536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DIMENSIONS OF LEADERSHIP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“THE ONE IN THE ARENA”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CHEAP SEATS: CRITIC/CYNIC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COSTLY SEATS: WORTH ONE’S LIFE AND LOVE TO ENGAGE</a:t>
            </a:r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88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CONTEMPLATION: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SILENCE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SOLITUDE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STILLNESS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</a:t>
            </a:r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97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CONSCIOUSNESS: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KNOWING THAT WE KNOW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INVITING GROWTH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SATIATING HIGHEST MEME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HOSTAGES ALLOWED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 BY EXAMPLE</a:t>
            </a:r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16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COURAGE CAPACITY: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REALITY ARE YOU CREATING FOR YOURSELF?</a:t>
            </a:r>
          </a:p>
          <a:p>
            <a:pPr lvl="4"/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Isaac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Lidsky</a:t>
            </a:r>
            <a:endParaRPr lang="en-US" sz="3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/>
            <a:endParaRPr 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5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SIGHT/VISION</a:t>
            </a:r>
          </a:p>
        </p:txBody>
      </p:sp>
    </p:spTree>
    <p:extLst>
      <p:ext uri="{BB962C8B-B14F-4D97-AF65-F5344CB8AC3E}">
        <p14:creationId xmlns:p14="http://schemas.microsoft.com/office/powerpoint/2010/main" val="169443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 FROM WITHIN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 TOWARDS THE FUTURE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 AND FOLLOW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7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Feast of Saint Matthias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Called forth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 forth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Again and again and again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 anew each moment</a:t>
            </a:r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8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IT MEAN TO LEAD?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LEADERSHIP DO?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LEADERSHIP BORN/LEARNED?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4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 TO GO WITH ONE BY HOLDING THEM BY THE HAND WHILE MOVING FORWARD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A ROUTE OR MEANS OF ACCESS TO A PARTICULAR PLACE OR DIRECTION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A REASON OR MOTIVE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CULMINATE IN (AN EVENT)</a:t>
            </a:r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8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INITIATIVE IN AN ACTION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FOR OTHERS TO FOLLOW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POSITION OF ADVANTAGE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PIECE OF INFORMATION THAT HELPS A RESOLUTION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ONE PLAYING THE MAIN PART</a:t>
            </a:r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tse2.mm.bing.net/th?id=OIP.O0OeQvHjNgriwN6McsdBOQHaE7&amp;pid=Api&amp;P=0&amp;w=238&amp;h=1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2266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se2.mm.bing.net/th?id=OIP.cDTg8m4bAOqST_PD82xW3wHaHa&amp;pid=Api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2412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tse1.mm.bing.net/th?id=OIP.FAo8DlOuztsShaRg1AgB_wHaE7&amp;pid=Api&amp;P=0&amp;w=253&amp;h=16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26" y="4576762"/>
            <a:ext cx="2409825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tse1.mm.bing.net/th?id=OIP.EcBtPTy0StY7QL8eiRXbXwHaGN&amp;pid=Api&amp;P=0&amp;w=186&amp;h=1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431473"/>
            <a:ext cx="17716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tse3.mm.bing.net/th?id=OIP.DTVOC8ag1VBc_muo2MXgRAHaGE&amp;pid=Api&amp;P=0&amp;w=233&amp;h=19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962" y="4367212"/>
            <a:ext cx="22193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18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LEADING IN A TIME OF CHALLENGE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LEADING IN A TIME OF TRANSFORMATION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LEADING IN A TIME OF GRACE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GOD’S EYES AND HEART:</a:t>
            </a: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SEPARATE/CONNECTED</a:t>
            </a:r>
          </a:p>
          <a:p>
            <a:pPr lvl="1"/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DIVISION/DIVERSITY</a:t>
            </a:r>
          </a:p>
          <a:p>
            <a:pPr lvl="1"/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CONSISTENT/TRANSFORMING</a:t>
            </a:r>
          </a:p>
        </p:txBody>
      </p:sp>
    </p:spTree>
    <p:extLst>
      <p:ext uri="{BB962C8B-B14F-4D97-AF65-F5344CB8AC3E}">
        <p14:creationId xmlns:p14="http://schemas.microsoft.com/office/powerpoint/2010/main" val="37290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OF OUR TIMES: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GLOBALIZATION</a:t>
            </a:r>
          </a:p>
          <a:p>
            <a:pPr lvl="1"/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</a:p>
          <a:p>
            <a:pPr lvl="1"/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CLIMATE CHANGE</a:t>
            </a:r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28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MASTERCLASS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WAY ONWARD, TOGETHER:</a:t>
            </a:r>
          </a:p>
          <a:p>
            <a:pPr marL="0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RESPECTFUL PRESENCE</a:t>
            </a:r>
          </a:p>
          <a:p>
            <a:pPr marL="0" indent="0">
              <a:buNone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INVOLVED PARTICIPATION</a:t>
            </a:r>
          </a:p>
          <a:p>
            <a:pPr marL="0" indent="0">
              <a:buNone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MEANINGFUL PURPOSE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9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265</Words>
  <Application>Microsoft Office PowerPoint</Application>
  <PresentationFormat>On-screen Show (4:3)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Constantia</vt:lpstr>
      <vt:lpstr>Times New Roman</vt:lpstr>
      <vt:lpstr>Wingdings 2</vt:lpstr>
      <vt:lpstr>Flow</vt:lpstr>
      <vt:lpstr>MOHMV 2019 MASTERCLASS</vt:lpstr>
      <vt:lpstr>MASTERCLASS</vt:lpstr>
      <vt:lpstr>MASTERCLASS</vt:lpstr>
      <vt:lpstr>MASTERCLASS</vt:lpstr>
      <vt:lpstr>MASTERCLASS</vt:lpstr>
      <vt:lpstr>MASTERCLASS</vt:lpstr>
      <vt:lpstr>MASTERCLASS</vt:lpstr>
      <vt:lpstr>MASTERCLASS</vt:lpstr>
      <vt:lpstr>MASTERCLASS</vt:lpstr>
      <vt:lpstr>MASTERCLASS</vt:lpstr>
      <vt:lpstr>MASTERCLASS</vt:lpstr>
      <vt:lpstr>MASTERCLASS</vt:lpstr>
      <vt:lpstr>MASTERCLASS</vt:lpstr>
      <vt:lpstr>MASTERCLASS</vt:lpstr>
      <vt:lpstr>MASTERCLASS</vt:lpstr>
      <vt:lpstr>MASTERCLASS</vt:lpstr>
      <vt:lpstr>MASTERCLASS</vt:lpstr>
    </vt:vector>
  </TitlesOfParts>
  <Company>Sisters of Saint Joseph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MOHMV 2019 MASTERCLASS</dc:title>
  <dc:creator>Windows User</dc:creator>
  <cp:lastModifiedBy>Danielle Achikian</cp:lastModifiedBy>
  <cp:revision>9</cp:revision>
  <dcterms:created xsi:type="dcterms:W3CDTF">2019-05-10T19:58:11Z</dcterms:created>
  <dcterms:modified xsi:type="dcterms:W3CDTF">2019-05-16T00:28:49Z</dcterms:modified>
</cp:coreProperties>
</file>