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8" r:id="rId2"/>
    <p:sldId id="274" r:id="rId3"/>
    <p:sldId id="278" r:id="rId4"/>
    <p:sldId id="283" r:id="rId5"/>
    <p:sldId id="279" r:id="rId6"/>
    <p:sldId id="282" r:id="rId7"/>
    <p:sldId id="280" r:id="rId8"/>
  </p:sldIdLst>
  <p:sldSz cx="9144000" cy="6858000" type="screen4x3"/>
  <p:notesSz cx="6805613" cy="9939338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7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21" d="100"/>
          <a:sy n="21" d="100"/>
        </p:scale>
        <p:origin x="-2680" y="-104"/>
      </p:cViewPr>
      <p:guideLst>
        <p:guide orient="horz"/>
        <p:guide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B557AB-471D-4AD4-ADA5-B13F98E10997}" type="datetimeFigureOut">
              <a:rPr lang="en-AU" smtClean="0"/>
              <a:pPr/>
              <a:t>15/06/15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75068-2A36-488E-B552-D59A0E088DBC}" type="slidenum">
              <a:rPr lang="en-AU" smtClean="0"/>
              <a:pPr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63411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 alt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939" y="0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AU" alt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5700" cy="3725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562" y="4721186"/>
            <a:ext cx="5444490" cy="44727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n-US" smtClean="0"/>
              <a:t>Click to edit Master text styles</a:t>
            </a:r>
          </a:p>
          <a:p>
            <a:pPr lvl="1"/>
            <a:r>
              <a:rPr lang="en-AU" altLang="en-US" smtClean="0"/>
              <a:t>Second level</a:t>
            </a:r>
          </a:p>
          <a:p>
            <a:pPr lvl="2"/>
            <a:r>
              <a:rPr lang="en-AU" altLang="en-US" smtClean="0"/>
              <a:t>Third level</a:t>
            </a:r>
          </a:p>
          <a:p>
            <a:pPr lvl="3"/>
            <a:r>
              <a:rPr lang="en-AU" altLang="en-US" smtClean="0"/>
              <a:t>Fourth level</a:t>
            </a:r>
          </a:p>
          <a:p>
            <a:pPr lvl="4"/>
            <a:r>
              <a:rPr lang="en-AU" alt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AU" alt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939" y="9440646"/>
            <a:ext cx="2949099" cy="496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366EB55-55E0-4C1B-ADA1-CF3E641A9459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4889473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ption 1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643686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ption 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731619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ption 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976"/>
            <a:ext cx="9144000" cy="13350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84A8E-55CE-4C92-AB50-E710D1375C2D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1371224577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ption 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22976"/>
            <a:ext cx="9144000" cy="133502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045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045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323B5-04C0-4A0E-864F-9E89BAF89FB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8625668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ption 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71160"/>
            <a:ext cx="9144000" cy="13868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684A8E-55CE-4C92-AB50-E710D1375C2D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578656452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ption 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471160"/>
            <a:ext cx="9144000" cy="13868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045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0450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6323B5-04C0-4A0E-864F-9E89BAF89FBE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726260405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DE3B20-A653-4F32-9BEE-7FA2224D0A71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3358943379"/>
      </p:ext>
    </p:extLst>
  </p:cSld>
  <p:clrMapOvr>
    <a:masterClrMapping/>
  </p:clrMapOvr>
  <p:transition xmlns:p14="http://schemas.microsoft.com/office/powerpoint/2010/main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464D3D-9B63-4893-B683-E9F9E12766B4}" type="slidenum">
              <a:rPr lang="en-AU" altLang="en-US"/>
              <a:pPr/>
              <a:t>‹#›</a:t>
            </a:fld>
            <a:endParaRPr lang="en-AU" altLang="en-US"/>
          </a:p>
        </p:txBody>
      </p:sp>
    </p:spTree>
    <p:extLst>
      <p:ext uri="{BB962C8B-B14F-4D97-AF65-F5344CB8AC3E}">
        <p14:creationId xmlns:p14="http://schemas.microsoft.com/office/powerpoint/2010/main" val="2485287009"/>
      </p:ext>
    </p:extLst>
  </p:cSld>
  <p:clrMapOvr>
    <a:masterClrMapping/>
  </p:clrMapOvr>
  <p:transition xmlns:p14="http://schemas.microsoft.com/office/powerpoint/2010/main"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19088"/>
            <a:ext cx="8229600" cy="784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AU" altLang="en-US" dirty="0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045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AU" alt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227763" y="6661150"/>
            <a:ext cx="1081087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endParaRPr lang="en-AU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9388" y="6661150"/>
            <a:ext cx="5976937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800"/>
            </a:lvl1pPr>
          </a:lstStyle>
          <a:p>
            <a:endParaRPr lang="en-AU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1650" y="6661150"/>
            <a:ext cx="2133600" cy="207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800"/>
            </a:lvl1pPr>
          </a:lstStyle>
          <a:p>
            <a:fld id="{1C9F0DB8-4EF0-400E-A39F-3E3AFAA646FD}" type="slidenum">
              <a:rPr lang="en-AU" altLang="en-US"/>
              <a:pPr/>
              <a:t>‹#›</a:t>
            </a:fld>
            <a:endParaRPr lang="en-AU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1" r:id="rId3"/>
    <p:sldLayoutId id="2147483653" r:id="rId4"/>
    <p:sldLayoutId id="2147483659" r:id="rId5"/>
    <p:sldLayoutId id="2147483660" r:id="rId6"/>
    <p:sldLayoutId id="2147483655" r:id="rId7"/>
    <p:sldLayoutId id="2147483656" r:id="rId8"/>
  </p:sldLayoutIdLst>
  <p:transition xmlns:p14="http://schemas.microsoft.com/office/powerpoint/2010/main">
    <p:fade/>
  </p:transition>
  <p:txStyles>
    <p:titleStyle>
      <a:lvl1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ts val="28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461963" indent="-195263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2pPr>
      <a:lvl3pPr marL="631825" indent="-168275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3pPr>
      <a:lvl4pPr marL="811213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9906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5pPr>
      <a:lvl6pPr marL="14478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6pPr>
      <a:lvl7pPr marL="19050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7pPr>
      <a:lvl8pPr marL="23622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8pPr>
      <a:lvl9pPr marL="2819400" indent="-1778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Content Placeholder 3"/>
          <p:cNvGrpSpPr>
            <a:grpSpLocks noGrp="1"/>
          </p:cNvGrpSpPr>
          <p:nvPr/>
        </p:nvGrpSpPr>
        <p:grpSpPr>
          <a:xfrm>
            <a:off x="1300154" y="785794"/>
            <a:ext cx="6543692" cy="4800619"/>
            <a:chOff x="2267744" y="90288"/>
            <a:chExt cx="3721616" cy="3511303"/>
          </a:xfrm>
        </p:grpSpPr>
        <p:pic>
          <p:nvPicPr>
            <p:cNvPr id="5" name="Picture 4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67744" y="90288"/>
              <a:ext cx="3721616" cy="3511303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2503385" y="351546"/>
              <a:ext cx="3331592" cy="226806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AU" sz="3600" b="1" dirty="0" smtClean="0">
                  <a:solidFill>
                    <a:schemeClr val="bg1"/>
                  </a:solidFill>
                </a:rPr>
                <a:t>Keynote Address: </a:t>
              </a:r>
            </a:p>
            <a:p>
              <a:pPr algn="ctr"/>
              <a:endParaRPr lang="en-AU" sz="3000" b="1" i="1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AU" sz="3600" b="1" i="1" dirty="0" smtClean="0">
                  <a:solidFill>
                    <a:schemeClr val="bg1"/>
                  </a:solidFill>
                </a:rPr>
                <a:t>Ecology at the</a:t>
              </a:r>
            </a:p>
            <a:p>
              <a:pPr algn="ctr"/>
              <a:r>
                <a:rPr lang="en-AU" sz="3600" b="1" i="1" dirty="0" smtClean="0">
                  <a:solidFill>
                    <a:schemeClr val="bg1"/>
                  </a:solidFill>
                </a:rPr>
                <a:t>Heart of Mission</a:t>
              </a:r>
            </a:p>
            <a:p>
              <a:pPr algn="ctr"/>
              <a:endParaRPr lang="en-AU" sz="20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AU" sz="3600" dirty="0" smtClean="0">
                  <a:solidFill>
                    <a:schemeClr val="bg1"/>
                  </a:solidFill>
                </a:rPr>
                <a:t>Fr Denis Edwards</a:t>
              </a:r>
              <a:endParaRPr lang="en-AU" sz="3200" i="1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611560" y="1988840"/>
            <a:ext cx="2779782" cy="2636525"/>
            <a:chOff x="360309" y="574812"/>
            <a:chExt cx="2779782" cy="263652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309" y="574812"/>
              <a:ext cx="2779782" cy="263652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690709" y="1216044"/>
              <a:ext cx="2344156" cy="12391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AU" sz="2600" b="1" dirty="0" smtClean="0">
                  <a:solidFill>
                    <a:schemeClr val="bg1"/>
                  </a:solidFill>
                </a:rPr>
                <a:t>Fr Stephen </a:t>
              </a:r>
              <a:r>
                <a:rPr lang="en-AU" sz="2600" b="1" dirty="0" err="1" smtClean="0">
                  <a:solidFill>
                    <a:schemeClr val="bg1"/>
                  </a:solidFill>
                </a:rPr>
                <a:t>Bevans</a:t>
              </a:r>
              <a:r>
                <a:rPr lang="en-AU" sz="2600" b="1" dirty="0" smtClean="0">
                  <a:solidFill>
                    <a:schemeClr val="bg1"/>
                  </a:solidFill>
                </a:rPr>
                <a:t> SVD</a:t>
              </a:r>
              <a:endParaRPr lang="en-AU" sz="2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8"/>
          <p:cNvGrpSpPr/>
          <p:nvPr/>
        </p:nvGrpSpPr>
        <p:grpSpPr>
          <a:xfrm>
            <a:off x="3143240" y="357166"/>
            <a:ext cx="3857652" cy="2651765"/>
            <a:chOff x="3101718" y="2312667"/>
            <a:chExt cx="3143272" cy="265176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01718" y="2312667"/>
              <a:ext cx="3035814" cy="2651765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3173156" y="2911643"/>
              <a:ext cx="3071834" cy="182991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r>
                <a:rPr lang="en-AU" sz="2600" b="1" dirty="0" smtClean="0">
                  <a:solidFill>
                    <a:schemeClr val="bg1"/>
                  </a:solidFill>
                </a:rPr>
                <a:t>Jacqui </a:t>
              </a:r>
              <a:r>
                <a:rPr lang="en-AU" sz="2600" b="1" dirty="0" err="1" smtClean="0">
                  <a:solidFill>
                    <a:schemeClr val="bg1"/>
                  </a:solidFill>
                </a:rPr>
                <a:t>Rémond</a:t>
              </a:r>
              <a:r>
                <a:rPr lang="en-AU" sz="2600" b="1" dirty="0" smtClean="0">
                  <a:solidFill>
                    <a:schemeClr val="bg1"/>
                  </a:solidFill>
                </a:rPr>
                <a:t> </a:t>
              </a:r>
            </a:p>
            <a:p>
              <a:pPr algn="ctr"/>
              <a:r>
                <a:rPr lang="en-AU" sz="2600" b="1" dirty="0" smtClean="0">
                  <a:solidFill>
                    <a:schemeClr val="bg1"/>
                  </a:solidFill>
                </a:rPr>
                <a:t>Director</a:t>
              </a:r>
            </a:p>
            <a:p>
              <a:pPr algn="ctr"/>
              <a:r>
                <a:rPr lang="en-AU" sz="2600" b="1" dirty="0" smtClean="0">
                  <a:solidFill>
                    <a:schemeClr val="bg1"/>
                  </a:solidFill>
                </a:rPr>
                <a:t>Catholic </a:t>
              </a:r>
              <a:r>
                <a:rPr lang="en-AU" sz="2600" b="1" dirty="0" err="1" smtClean="0">
                  <a:solidFill>
                    <a:schemeClr val="bg1"/>
                  </a:solidFill>
                </a:rPr>
                <a:t>Earthcare</a:t>
              </a:r>
              <a:endParaRPr lang="en-AU" sz="2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4" name="Group 11"/>
          <p:cNvGrpSpPr/>
          <p:nvPr/>
        </p:nvGrpSpPr>
        <p:grpSpPr>
          <a:xfrm>
            <a:off x="5491374" y="2928934"/>
            <a:ext cx="2938278" cy="2709678"/>
            <a:chOff x="5500694" y="3714752"/>
            <a:chExt cx="2938278" cy="2709678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0694" y="3714752"/>
              <a:ext cx="2938278" cy="2709678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6224394" y="4428562"/>
              <a:ext cx="1844278" cy="10721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r>
                <a:rPr lang="en-AU" sz="2600" b="1" dirty="0" smtClean="0">
                  <a:solidFill>
                    <a:schemeClr val="bg1"/>
                  </a:solidFill>
                </a:rPr>
                <a:t>Fr Denis Edwards</a:t>
              </a:r>
              <a:endParaRPr lang="en-AU" sz="2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979712" y="4941168"/>
            <a:ext cx="33123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b="1" dirty="0" smtClean="0">
                <a:solidFill>
                  <a:schemeClr val="accent1"/>
                </a:solidFill>
              </a:rPr>
              <a:t>#MOHMV2015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611560" y="1988840"/>
            <a:ext cx="2779782" cy="2636525"/>
            <a:chOff x="360309" y="574812"/>
            <a:chExt cx="2779782" cy="263652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309" y="574812"/>
              <a:ext cx="2779782" cy="263652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762147" y="1216044"/>
              <a:ext cx="2088232" cy="123912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endParaRPr lang="en-AU" sz="1000" b="1" dirty="0" smtClean="0">
                <a:solidFill>
                  <a:schemeClr val="bg1"/>
                </a:solidFill>
              </a:endParaRPr>
            </a:p>
            <a:p>
              <a:endParaRPr lang="en-AU" sz="1000" b="1" dirty="0" smtClean="0">
                <a:solidFill>
                  <a:schemeClr val="bg1"/>
                </a:solidFill>
              </a:endParaRPr>
            </a:p>
            <a:p>
              <a:r>
                <a:rPr lang="en-AU" sz="2600" b="1" dirty="0" smtClean="0">
                  <a:solidFill>
                    <a:schemeClr val="bg1"/>
                  </a:solidFill>
                </a:rPr>
                <a:t>Buzz Time</a:t>
              </a:r>
              <a:endParaRPr lang="en-AU" sz="2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143240" y="357166"/>
            <a:ext cx="3035814" cy="2651765"/>
            <a:chOff x="3101718" y="2312667"/>
            <a:chExt cx="3035814" cy="265176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01718" y="2312667"/>
              <a:ext cx="3035814" cy="2651765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3558580" y="2656359"/>
              <a:ext cx="2023070" cy="1829916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endParaRPr lang="en-AU" sz="10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AU" sz="3600" dirty="0" smtClean="0">
                  <a:solidFill>
                    <a:schemeClr val="bg1"/>
                  </a:solidFill>
                </a:rPr>
                <a:t>Your Voice</a:t>
              </a:r>
              <a:endParaRPr lang="en-AU" sz="36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491374" y="2928934"/>
            <a:ext cx="2938278" cy="2709678"/>
            <a:chOff x="5500694" y="3714752"/>
            <a:chExt cx="2938278" cy="2709678"/>
          </a:xfrm>
        </p:grpSpPr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00694" y="3714752"/>
              <a:ext cx="2938278" cy="2709678"/>
            </a:xfrm>
            <a:prstGeom prst="rect">
              <a:avLst/>
            </a:prstGeom>
          </p:spPr>
        </p:pic>
        <p:sp>
          <p:nvSpPr>
            <p:cNvPr id="14" name="TextBox 13"/>
            <p:cNvSpPr txBox="1"/>
            <p:nvPr/>
          </p:nvSpPr>
          <p:spPr>
            <a:xfrm>
              <a:off x="6451818" y="4428562"/>
              <a:ext cx="1344212" cy="1072140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endParaRPr lang="en-AU" sz="1000" b="1" dirty="0" smtClean="0">
                <a:solidFill>
                  <a:schemeClr val="bg1"/>
                </a:solidFill>
              </a:endParaRPr>
            </a:p>
            <a:p>
              <a:endParaRPr lang="en-AU" sz="1000" b="1" dirty="0" smtClean="0">
                <a:solidFill>
                  <a:schemeClr val="bg1"/>
                </a:solidFill>
              </a:endParaRPr>
            </a:p>
            <a:p>
              <a:r>
                <a:rPr lang="en-AU" sz="3600" b="1" dirty="0" smtClean="0">
                  <a:solidFill>
                    <a:schemeClr val="bg1"/>
                  </a:solidFill>
                </a:rPr>
                <a:t>Q&amp;A</a:t>
              </a:r>
              <a:endParaRPr lang="en-AU" sz="36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979712" y="4941168"/>
            <a:ext cx="33123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000" b="1" dirty="0" smtClean="0">
                <a:solidFill>
                  <a:schemeClr val="accent1"/>
                </a:solidFill>
              </a:rPr>
              <a:t>#MOHMV2015</a:t>
            </a:r>
          </a:p>
        </p:txBody>
      </p: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/>
          <p:nvPr/>
        </p:nvGrpSpPr>
        <p:grpSpPr>
          <a:xfrm>
            <a:off x="5286380" y="2714620"/>
            <a:ext cx="3286148" cy="2857520"/>
            <a:chOff x="360309" y="574812"/>
            <a:chExt cx="2779782" cy="2636525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0309" y="574812"/>
              <a:ext cx="2779782" cy="2636525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786805" y="1037109"/>
              <a:ext cx="2216710" cy="1706091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endParaRPr lang="en-AU" sz="1000" b="1" dirty="0" smtClean="0">
                <a:solidFill>
                  <a:schemeClr val="bg1"/>
                </a:solidFill>
              </a:endParaRPr>
            </a:p>
            <a:p>
              <a:endParaRPr lang="en-AU" sz="1600" b="1" dirty="0" smtClean="0">
                <a:solidFill>
                  <a:schemeClr val="bg1"/>
                </a:solidFill>
              </a:endParaRPr>
            </a:p>
            <a:p>
              <a:r>
                <a:rPr lang="en-AU" sz="2600" b="1" dirty="0" smtClean="0">
                  <a:solidFill>
                    <a:schemeClr val="bg1"/>
                  </a:solidFill>
                </a:rPr>
                <a:t>Your Voice</a:t>
              </a:r>
            </a:p>
            <a:p>
              <a:r>
                <a:rPr lang="en-AU" sz="2600" b="1" dirty="0" smtClean="0">
                  <a:solidFill>
                    <a:schemeClr val="bg1"/>
                  </a:solidFill>
                </a:rPr>
                <a:t>#MOHMV2015</a:t>
              </a:r>
              <a:endParaRPr lang="en-AU" sz="2600" b="1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3" name="Group 8"/>
          <p:cNvGrpSpPr/>
          <p:nvPr/>
        </p:nvGrpSpPr>
        <p:grpSpPr>
          <a:xfrm>
            <a:off x="357159" y="428604"/>
            <a:ext cx="5107516" cy="3286148"/>
            <a:chOff x="2677104" y="2370314"/>
            <a:chExt cx="3035814" cy="2651765"/>
          </a:xfrm>
        </p:grpSpPr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677104" y="2370314"/>
              <a:ext cx="3035814" cy="2651765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3144179" y="2831491"/>
              <a:ext cx="2182702" cy="1210588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 algn="ctr"/>
              <a:endParaRPr lang="en-AU" sz="1000" dirty="0" smtClean="0">
                <a:solidFill>
                  <a:schemeClr val="bg1"/>
                </a:solidFill>
              </a:endParaRPr>
            </a:p>
            <a:p>
              <a:pPr algn="ctr"/>
              <a:endParaRPr lang="en-AU" sz="1000" dirty="0" smtClean="0">
                <a:solidFill>
                  <a:schemeClr val="bg1"/>
                </a:solidFill>
              </a:endParaRPr>
            </a:p>
            <a:p>
              <a:pPr algn="ctr"/>
              <a:endParaRPr lang="en-AU" sz="1000" dirty="0" smtClean="0">
                <a:solidFill>
                  <a:schemeClr val="bg1"/>
                </a:solidFill>
              </a:endParaRPr>
            </a:p>
            <a:p>
              <a:pPr algn="ctr"/>
              <a:r>
                <a:rPr lang="en-AU" sz="5000" dirty="0" smtClean="0">
                  <a:solidFill>
                    <a:schemeClr val="bg1"/>
                  </a:solidFill>
                </a:rPr>
                <a:t>Evaluations</a:t>
              </a:r>
              <a:endParaRPr lang="en-AU" sz="50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>
    <p:fad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AMI Conference 2015 Powerpoint">
  <a:themeElements>
    <a:clrScheme name="CAMI Conference">
      <a:dk1>
        <a:srgbClr val="000000"/>
      </a:dk1>
      <a:lt1>
        <a:srgbClr val="FFFFFF"/>
      </a:lt1>
      <a:dk2>
        <a:srgbClr val="D70F2F"/>
      </a:dk2>
      <a:lt2>
        <a:srgbClr val="808080"/>
      </a:lt2>
      <a:accent1>
        <a:srgbClr val="D9272E"/>
      </a:accent1>
      <a:accent2>
        <a:srgbClr val="002E6D"/>
      </a:accent2>
      <a:accent3>
        <a:srgbClr val="F7A600"/>
      </a:accent3>
      <a:accent4>
        <a:srgbClr val="000000"/>
      </a:accent4>
      <a:accent5>
        <a:srgbClr val="737373"/>
      </a:accent5>
      <a:accent6>
        <a:srgbClr val="D5D5D5"/>
      </a:accent6>
      <a:hlink>
        <a:srgbClr val="000000"/>
      </a:hlink>
      <a:folHlink>
        <a:srgbClr val="000000"/>
      </a:folHlink>
    </a:clrScheme>
    <a:fontScheme name="CAMI Conferen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raClrSchemeLst>
    <a:extraClrScheme>
      <a:clrScheme name="CAMI Conferen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I Conferen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I Conference 13">
        <a:dk1>
          <a:srgbClr val="000000"/>
        </a:dk1>
        <a:lt1>
          <a:srgbClr val="FFFFFF"/>
        </a:lt1>
        <a:dk2>
          <a:srgbClr val="D31245"/>
        </a:dk2>
        <a:lt2>
          <a:srgbClr val="808080"/>
        </a:lt2>
        <a:accent1>
          <a:srgbClr val="B2B2B2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37373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CAMI Conference 2015 Powerpoint</Template>
  <TotalTime>125</TotalTime>
  <Words>40</Words>
  <Application>Microsoft Macintosh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CAMI Conference 2015 Powerpoint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Catholic Mission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Lana</dc:creator>
  <cp:lastModifiedBy>Sandra</cp:lastModifiedBy>
  <cp:revision>15</cp:revision>
  <dcterms:created xsi:type="dcterms:W3CDTF">2015-05-14T05:29:28Z</dcterms:created>
  <dcterms:modified xsi:type="dcterms:W3CDTF">2015-06-15T03:49:10Z</dcterms:modified>
</cp:coreProperties>
</file>